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TEMPO NA ESCOLA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TEMPO NA ESCOLA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37" y="1275606"/>
            <a:ext cx="9144000" cy="4011612"/>
          </a:xfrm>
        </p:spPr>
        <p:txBody>
          <a:bodyPr>
            <a:normAutofit/>
          </a:bodyPr>
          <a:lstStyle/>
          <a:p>
            <a:r>
              <a:rPr lang="pt-BR" dirty="0">
                <a:effectLst/>
              </a:rPr>
              <a:t>Firmes, sérios, bem a tempo,</a:t>
            </a:r>
          </a:p>
          <a:p>
            <a:r>
              <a:rPr lang="pt-BR" dirty="0">
                <a:effectLst/>
              </a:rPr>
              <a:t>À Escola cumpre ir; </a:t>
            </a:r>
          </a:p>
          <a:p>
            <a:r>
              <a:rPr lang="pt-BR" dirty="0">
                <a:effectLst/>
              </a:rPr>
              <a:t>Bem-dispostos para o estudo, </a:t>
            </a:r>
          </a:p>
          <a:p>
            <a:r>
              <a:rPr lang="pt-BR" dirty="0">
                <a:effectLst/>
              </a:rPr>
              <a:t>Vamos a Jesus seguir.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TEMPO NA ESCOLA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Nosso grande Mestre é Cristo, </a:t>
            </a:r>
          </a:p>
          <a:p>
            <a:r>
              <a:rPr lang="pt-BR" dirty="0"/>
              <a:t>Que nos ama com ardor; </a:t>
            </a:r>
          </a:p>
          <a:p>
            <a:r>
              <a:rPr lang="pt-BR" dirty="0"/>
              <a:t>Ele, ao pé da cruz, nos mostra </a:t>
            </a:r>
          </a:p>
          <a:p>
            <a:r>
              <a:rPr lang="pt-BR" dirty="0"/>
              <a:t>Sua verdade, Seu amor.</a:t>
            </a:r>
          </a:p>
        </p:txBody>
      </p:sp>
    </p:spTree>
    <p:extLst>
      <p:ext uri="{BB962C8B-B14F-4D97-AF65-F5344CB8AC3E}">
        <p14:creationId xmlns:p14="http://schemas.microsoft.com/office/powerpoint/2010/main" val="3584656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TEMPO NA ESCOLA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Avaliando os privilégios </a:t>
            </a:r>
          </a:p>
          <a:p>
            <a:r>
              <a:rPr lang="pt-BR" dirty="0"/>
              <a:t>Que o Senhor nos concedeu, </a:t>
            </a:r>
          </a:p>
          <a:p>
            <a:r>
              <a:rPr lang="pt-BR" dirty="0"/>
              <a:t>Com o coração submisso, </a:t>
            </a:r>
          </a:p>
          <a:p>
            <a:r>
              <a:rPr lang="pt-BR" dirty="0"/>
              <a:t>Seguiremos para o Céu.</a:t>
            </a:r>
          </a:p>
        </p:txBody>
      </p:sp>
    </p:spTree>
    <p:extLst>
      <p:ext uri="{BB962C8B-B14F-4D97-AF65-F5344CB8AC3E}">
        <p14:creationId xmlns:p14="http://schemas.microsoft.com/office/powerpoint/2010/main" val="2387232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TEMPO NA ESCOLA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o estudo terminarmos </a:t>
            </a:r>
          </a:p>
          <a:p>
            <a:r>
              <a:rPr lang="pt-BR" dirty="0"/>
              <a:t>Neste vale de clamor, </a:t>
            </a:r>
          </a:p>
          <a:p>
            <a:r>
              <a:rPr lang="pt-BR" dirty="0"/>
              <a:t>Entraremos lá na escola </a:t>
            </a:r>
          </a:p>
          <a:p>
            <a:r>
              <a:rPr lang="pt-BR" dirty="0"/>
              <a:t>Sob a guia do Senhor.</a:t>
            </a:r>
          </a:p>
        </p:txBody>
      </p:sp>
    </p:spTree>
    <p:extLst>
      <p:ext uri="{BB962C8B-B14F-4D97-AF65-F5344CB8AC3E}">
        <p14:creationId xmlns:p14="http://schemas.microsoft.com/office/powerpoint/2010/main" val="2195106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105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TEMPO NA ESCOLA</vt:lpstr>
      <vt:lpstr>A TEMPO NA ESCOLA</vt:lpstr>
      <vt:lpstr>A TEMPO NA ESCOLA</vt:lpstr>
      <vt:lpstr>A TEMPO NA ESCOLA</vt:lpstr>
      <vt:lpstr>A TEMPO NA ESCOLA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2019-06-12T21:43:03Z</dcterms:modified>
</cp:coreProperties>
</file>

<file path=docProps/thumbnail.jpeg>
</file>